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қызметтің жүйесінде бизнес - жоспарлау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2.1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жобалардың бизнес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2.2 Бизнес-жоспарды құру және әзірлеу әдістемесі. Бизнес-жоспардың болімдерін әзірлеу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блок-схемасы.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2.3Бизнес-жоспардың 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мазмұны және негізгі бөлімдердің 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сипаттамасы.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2.4Бизнесті 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құрудың ұйымдастырушылық сұрақтары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2.5Кәсіпкерлік 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қызметтің тимділігін бағалауға тәсілдер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2.6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қызметтің тиімділігін бағалау қағидалары мен әдістері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қазіргі экономика ғылымының маңызды құрамдас бөлігі, ол кәсіпорынның мақсатына жетуі мен қоғамның қажеттіліктерін барынша қанағаттандыру мақсатымен шектеулі өндірістік ресурстарды тиімді пайдалану проблемасын зерттейді.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өзінің мақсаттарына жету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үшін шаруашылық жүргізуші субъектінің ұтымды іс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әрекетін экономикалық негіздеу процесі.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kk-KZ" dirty="0" smtClean="0"/>
              <a:t>Жоспарлау кезеңдері:</a:t>
            </a:r>
          </a:p>
          <a:p>
            <a:r>
              <a:rPr lang="kk-KZ" dirty="0" smtClean="0"/>
              <a:t>Мақсаттарды анықтау және міндеттерді белгілеу</a:t>
            </a:r>
          </a:p>
          <a:p>
            <a:r>
              <a:rPr lang="kk-KZ" dirty="0" smtClean="0"/>
              <a:t>Мақсатқа жету мен міндеттерді шешуге бағытталған іс әрекеттерді анықтау</a:t>
            </a:r>
          </a:p>
          <a:p>
            <a:r>
              <a:rPr lang="kk-KZ" dirty="0" smtClean="0"/>
              <a:t>Қажетті ресурстар мен оларды табу көздерін айқындау</a:t>
            </a:r>
          </a:p>
          <a:p>
            <a:r>
              <a:rPr lang="kk-KZ" dirty="0" smtClean="0"/>
              <a:t>Жоспардың орындалуын ұйымдастыру, тікелей орындаушыларды анықтау және жоспарды оларға дейін жеткізу.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Жоспарлау қағидалары:</a:t>
            </a:r>
          </a:p>
          <a:p>
            <a:r>
              <a:rPr lang="kk-KZ" dirty="0" smtClean="0"/>
              <a:t>Біртұтастық </a:t>
            </a:r>
          </a:p>
          <a:p>
            <a:r>
              <a:rPr lang="kk-KZ" dirty="0" smtClean="0"/>
              <a:t>Үздіксіздік</a:t>
            </a:r>
          </a:p>
          <a:p>
            <a:r>
              <a:rPr lang="kk-KZ" dirty="0" smtClean="0"/>
              <a:t>Икемділік</a:t>
            </a:r>
          </a:p>
          <a:p>
            <a:r>
              <a:rPr lang="kk-KZ" dirty="0" smtClean="0"/>
              <a:t>Дәлдік</a:t>
            </a:r>
          </a:p>
          <a:p>
            <a:r>
              <a:rPr lang="kk-KZ" dirty="0" smtClean="0"/>
              <a:t>Қатысу қағидасы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09600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Кәсіпорын жоспары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 алға қойылған нәтижеге жетуге бағытталған өзара байланысты шешімдер жүйесін сипаттайтын құжат.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731520"/>
          <a:ext cx="88392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Жіктеу белгілері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Жоспарлаудың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түрлері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Жоспарлау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мерзімі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Ұзақ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мерзімді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Орта мерзімді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Қысқа мерзімді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Жоспарлау шешімдердің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мазмұны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Стратегиялық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жоспарлау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Тактикалық жоспарлау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Оперативті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күнтізбелік жоспарлау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Бизнес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Жоспардың міндеті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Директивті жоспарлау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Индикативті 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Жоспарды дайындау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сатысы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Бастапқы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соңғы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Жоспарды  жасау типі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Мақсатты жоспарлау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Ізденушілік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Іс әрекет функциялары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Маркетингтік жоспар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Өндірістік жоспар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Табыстар мен шығыстар жоспары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Қаржылық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жоспар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81000" y="1524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Кәсіпорындағы жоспарлардың жіктелуі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Бизнес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жоспардың құрылымы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Резюме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Кәсіпорынның сипаттамасы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Өнімнің сипаттамасы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Нарықты талдау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Ұйымдастырушылық жоспар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Персонал және басқару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Өндірістік жоспар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Маркетинг жоспары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Тәуекелді басқару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Қаржылық жоспар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Қосымшалар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233</Words>
  <PresentationFormat>Экран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 Кәсіпорын жоспары- алға қойылған нәтижеге жетуге бағытталған өзара байланысты шешімдер жүйесін сипаттайтын құжат.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Ноутбук610</cp:lastModifiedBy>
  <cp:revision>11</cp:revision>
  <dcterms:modified xsi:type="dcterms:W3CDTF">2016-09-25T10:52:12Z</dcterms:modified>
</cp:coreProperties>
</file>